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2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6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9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9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5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3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9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99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4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4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0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1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C9002B-4420-4076-95DF-C6195ACF9183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F673F6-528A-44B3-A6FC-115B934C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hires Key Executives Away from Amazon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Name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Affiliation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9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McAdams, J. M. (2019). </a:t>
            </a:r>
            <a:r>
              <a:rPr lang="en-US" dirty="0" err="1"/>
              <a:t>Noncompete</a:t>
            </a:r>
            <a:r>
              <a:rPr lang="en-US" dirty="0"/>
              <a:t> agreements: A review of the literature. </a:t>
            </a:r>
            <a:r>
              <a:rPr lang="en-US" i="1" dirty="0"/>
              <a:t>Available at SSRN 3513639</a:t>
            </a:r>
            <a:r>
              <a:rPr lang="en-US" dirty="0"/>
              <a:t>.</a:t>
            </a:r>
          </a:p>
          <a:p>
            <a:r>
              <a:rPr lang="en-US" dirty="0"/>
              <a:t>Reynolds, G. (2014). </a:t>
            </a:r>
            <a:r>
              <a:rPr lang="en-US" i="1" dirty="0"/>
              <a:t>Ethics in information technology</a:t>
            </a:r>
            <a:r>
              <a:rPr lang="en-US" dirty="0"/>
              <a:t>. Cengage learning.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4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case entails friction between Amazon and Target over the hiring of Arthur Valdez from Amazon to fill the position of executive president of supply chain and logistics.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Target is experiencing a cycle of out-of-stock problems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Target's brick-and-mortar design problem cannot handle the complexities and additional demands of online orders.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fix the supply chain problems, the CEO goes for Arthur Valdez.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has served 16 years as a supply chain executive and eventually the vice president of Amazon's international supply chain (Reynolds 2014, p.256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Amazon </a:t>
            </a:r>
            <a:r>
              <a:rPr lang="en-US" dirty="0"/>
              <a:t>filed a lawsuit in the state court of Washington to thwart Valdez from taking up the new job at Target.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3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lawsuit intended to delay Valdez's new job's formalization and warn other employees and employers from poaching its workforce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Amazon argued that the </a:t>
            </a:r>
            <a:r>
              <a:rPr lang="en-US" dirty="0" err="1"/>
              <a:t>noncompete</a:t>
            </a:r>
            <a:r>
              <a:rPr lang="en-US" dirty="0"/>
              <a:t> agreement that Valdez signed forbids him from working with a direct rival like Target.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add, Amazon argued that Valdez shared trade secrets with Target concerning how Amazon handles logistics and orders. 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Valdez took part in developing Amazon's property metrics and analytics (Reynolds 2014, p. 256). </a:t>
            </a:r>
            <a:endParaRPr lang="en-US" dirty="0" smtClean="0"/>
          </a:p>
          <a:p>
            <a:r>
              <a:rPr lang="en-US" dirty="0" smtClean="0"/>
              <a:t>Target </a:t>
            </a:r>
            <a:r>
              <a:rPr lang="en-US" dirty="0"/>
              <a:t>ruled out the accusations promising confidentially was in force. Amazon decided to settle the case with Valdez out of court under the terms of the confidential agreement.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Additional Research: </a:t>
            </a:r>
            <a:r>
              <a:rPr lang="en-US" b="1" dirty="0" err="1"/>
              <a:t>Noncomplete</a:t>
            </a:r>
            <a:r>
              <a:rPr lang="en-US" b="1" dirty="0"/>
              <a:t> Agreements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world of business, a </a:t>
            </a:r>
            <a:r>
              <a:rPr lang="en-US" dirty="0" err="1"/>
              <a:t>noncompete</a:t>
            </a:r>
            <a:r>
              <a:rPr lang="en-US" dirty="0"/>
              <a:t> agreement is a type of employment contract and a restrictive covenant that forbids the ability of an employee to work in a specific industry, especially of the same business interests.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agreements always have a duration of effect and apply when a worker leaves for another job (McAdams, 2019).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agreements were coined to protect the employer from departing workers who may unfairly use trade secrets and knowledge and skills from the former employer to benefit their current employer. </a:t>
            </a:r>
          </a:p>
        </p:txBody>
      </p:sp>
    </p:spTree>
    <p:extLst>
      <p:ext uri="{BB962C8B-B14F-4D97-AF65-F5344CB8AC3E}">
        <p14:creationId xmlns:p14="http://schemas.microsoft.com/office/powerpoint/2010/main" val="238722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Additional Research: </a:t>
            </a:r>
            <a:r>
              <a:rPr lang="en-US" b="1" dirty="0" err="1" smtClean="0"/>
              <a:t>Noncomplete</a:t>
            </a:r>
            <a:r>
              <a:rPr lang="en-US" b="1" dirty="0" smtClean="0"/>
              <a:t> Agreements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Amazon wanted to prevent Valdez from sharing its supply chain logistics and analytics in the Amazon versus Target case. </a:t>
            </a:r>
            <a:endParaRPr lang="en-US" dirty="0" smtClean="0"/>
          </a:p>
          <a:p>
            <a:r>
              <a:rPr lang="en-US" dirty="0" smtClean="0"/>
              <a:t>Nowadays</a:t>
            </a:r>
            <a:r>
              <a:rPr lang="en-US" dirty="0"/>
              <a:t>, employers use the agreement as a control tool to their employees and obstruct efforts by other employers from poaching employees.  </a:t>
            </a:r>
            <a:endParaRPr lang="en-US" dirty="0" smtClean="0"/>
          </a:p>
          <a:p>
            <a:r>
              <a:rPr lang="en-US" dirty="0" smtClean="0"/>
              <a:t>Amazon </a:t>
            </a:r>
            <a:r>
              <a:rPr lang="en-US" dirty="0"/>
              <a:t>used the case to warn its employees to remain loyal and avoid quitting their jobs to work with rivals.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Amazon even demands that Arthur Valdez pays the court proceedings.  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Amazon used the case to discourage its competitors from hiring its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Ethical Dilemma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case between Amazon and Target possesses various ethical dilemmas, mainly to Arthur Valdez.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should be considered that Valdez had worked diligently for Amazon for 16b years.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his tenure at Amazon, he worked as a supply chain executive before being promoted to vice president of operations in charge of expanding the supply chain. </a:t>
            </a:r>
            <a:endParaRPr lang="en-US" dirty="0" smtClean="0"/>
          </a:p>
          <a:p>
            <a:r>
              <a:rPr lang="en-US" dirty="0" smtClean="0"/>
              <a:t>Amazon </a:t>
            </a:r>
            <a:r>
              <a:rPr lang="en-US" dirty="0"/>
              <a:t>gave Valdez a chance to grow career-wise.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also took helped the company in determining the competitive analysis of Amazon's competitor's including Target.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add, he had signed the </a:t>
            </a:r>
            <a:r>
              <a:rPr lang="en-US" dirty="0" err="1"/>
              <a:t>noncompete</a:t>
            </a:r>
            <a:r>
              <a:rPr lang="en-US" dirty="0"/>
              <a:t> agreement with Amazon.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biggest ethical dilemma that comes to the fore is </a:t>
            </a:r>
            <a:r>
              <a:rPr lang="en-US" dirty="0" smtClean="0"/>
              <a:t>that, should Valdez quit </a:t>
            </a:r>
            <a:r>
              <a:rPr lang="en-US" dirty="0"/>
              <a:t>his job at Amazon to have strong attachments to a rival company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Now that he has to solve supply chain problems at Target, should he use the exact logistics and analytics used at Amazon or coin new ones?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8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Case Question One: The </a:t>
            </a:r>
            <a:r>
              <a:rPr lang="en-US" b="1" dirty="0"/>
              <a:t>Three-Factor Test of the State of Washington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 believe the case met the three-factor test of the state of Washington to enforce the </a:t>
            </a:r>
            <a:r>
              <a:rPr lang="en-US" dirty="0" err="1"/>
              <a:t>noncompete</a:t>
            </a:r>
            <a:r>
              <a:rPr lang="en-US" dirty="0"/>
              <a:t> clause of Valdez's contract.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clause considers "whether restraint is necessary to protect the business or goodwill of the </a:t>
            </a:r>
            <a:r>
              <a:rPr lang="en-US" dirty="0" smtClean="0"/>
              <a:t>employer"(</a:t>
            </a:r>
            <a:r>
              <a:rPr lang="en-US" dirty="0"/>
              <a:t>Reynolds 2019, p.256).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case of Valdez, he had developed and acquired intrinsic knowledge of analytics and the metrics that Amazon used in their supply chain to stay competitive in business. 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Valdez created and implemented the most confidential metrics, including the competitive analysis of Target and other Amazon competitors.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executive vice president of Target's supply chain and logistics, Valdez might likely share the same or related knowledge with Target to improve Target's end-to-end processes.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6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Case Question Two: The </a:t>
            </a:r>
            <a:r>
              <a:rPr lang="en-US" b="1" dirty="0"/>
              <a:t>Settlement Terms that are Fair to Both Target and Amazon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move by Target to employ Valdez from Amazon (its close competitor) to fix its supply chain problems poses a direct challenge and threat to Amazon. </a:t>
            </a:r>
            <a:endParaRPr lang="en-US" dirty="0" smtClean="0"/>
          </a:p>
          <a:p>
            <a:r>
              <a:rPr lang="en-US" dirty="0" smtClean="0"/>
              <a:t>Arthur </a:t>
            </a:r>
            <a:r>
              <a:rPr lang="en-US" dirty="0"/>
              <a:t>Valdez was a seasoned and competent executive at Amazon; hence the company feels losing one of its best employees to a rival company.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fairest settlement terms that Amazon and Targets can strike a deal with is that Target should NOT copy Amazon in coding, their company design, how to use the web-based software, and the processes used in the supply chain. </a:t>
            </a:r>
            <a:endParaRPr lang="en-US" dirty="0" smtClean="0"/>
          </a:p>
          <a:p>
            <a:r>
              <a:rPr lang="en-US" dirty="0" smtClean="0"/>
              <a:t>Doing </a:t>
            </a:r>
            <a:r>
              <a:rPr lang="en-US" dirty="0"/>
              <a:t>so will be breaching the trade secrets of Amazon, and Valdez will also face betrayal accusations from his former employer.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Case Question Three: </a:t>
            </a:r>
            <a:r>
              <a:rPr lang="en-US" b="1" dirty="0" err="1" smtClean="0"/>
              <a:t>Noncomplete</a:t>
            </a:r>
            <a:r>
              <a:rPr lang="en-US" b="1" dirty="0" smtClean="0"/>
              <a:t> </a:t>
            </a:r>
            <a:r>
              <a:rPr lang="en-US" b="1" dirty="0"/>
              <a:t>Clauses and Innovation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employment contracts, </a:t>
            </a:r>
            <a:r>
              <a:rPr lang="en-US" dirty="0" err="1"/>
              <a:t>noncomplete</a:t>
            </a:r>
            <a:r>
              <a:rPr lang="en-US" dirty="0"/>
              <a:t> clauses mean one party (the employee) agrees not to start a similar profession or business that can create rivalry against another party (the employer).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my perspective, such clauses discourage innovation because employees can utilize their knowledge and skills when they engage in another job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Such noncompeting agreements discourage employees and also limit their innovation levels in business. </a:t>
            </a:r>
            <a:endParaRPr lang="en-US" dirty="0" smtClean="0"/>
          </a:p>
          <a:p>
            <a:r>
              <a:rPr lang="en-US" dirty="0" smtClean="0"/>
              <a:t>Noncompeting </a:t>
            </a:r>
            <a:r>
              <a:rPr lang="en-US" dirty="0"/>
              <a:t>deals fall under anti-competitive practices that cause a severe economic slowdown.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agreements lower employee motivation and discourage the sharing of knowledge and entrepreneurship skills.   </a:t>
            </a:r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/>
              <a:t>supports that sharing knowledge and skills and employee motivation are the critical stimulants of economic growth and innovation in any given economy.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1012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Target hires Key Executives Away from Amazon</vt:lpstr>
      <vt:lpstr>Overview </vt:lpstr>
      <vt:lpstr>Overview </vt:lpstr>
      <vt:lpstr>Additional Research: Noncomplete Agreements </vt:lpstr>
      <vt:lpstr>Additional Research: Noncomplete Agreements </vt:lpstr>
      <vt:lpstr>Ethical Dilemma </vt:lpstr>
      <vt:lpstr> Case Question One: The Three-Factor Test of the State of Washington </vt:lpstr>
      <vt:lpstr>Case Question Two: The Settlement Terms that are Fair to Both Target and Amazon </vt:lpstr>
      <vt:lpstr>Case Question Three: Noncomplete Clauses and Innovation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hires Key Executives Away from Amazon</dc:title>
  <dc:creator>user</dc:creator>
  <cp:lastModifiedBy>user</cp:lastModifiedBy>
  <cp:revision>9</cp:revision>
  <dcterms:created xsi:type="dcterms:W3CDTF">2021-07-19T01:14:36Z</dcterms:created>
  <dcterms:modified xsi:type="dcterms:W3CDTF">2021-07-19T01:22:08Z</dcterms:modified>
</cp:coreProperties>
</file>